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82" r:id="rId4"/>
    <p:sldId id="276" r:id="rId5"/>
    <p:sldId id="277" r:id="rId6"/>
    <p:sldId id="278" r:id="rId7"/>
    <p:sldId id="280" r:id="rId8"/>
    <p:sldId id="281" r:id="rId9"/>
    <p:sldId id="283" r:id="rId10"/>
    <p:sldId id="257" r:id="rId11"/>
    <p:sldId id="258" r:id="rId12"/>
    <p:sldId id="259" r:id="rId13"/>
    <p:sldId id="263" r:id="rId14"/>
    <p:sldId id="260" r:id="rId15"/>
    <p:sldId id="261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16.02.22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16.02.22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16.02.22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16.02.22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runivers.ru/lib/book3028/9485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Разбор 8 - 11 заданий ЕГЭ-2022 по истории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857628"/>
            <a:ext cx="6400800" cy="27098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Извина Ольга Александровна, председатель региональной комиссии ЕГЭ в Тюменской области, к.п.н., учитель истории МАОУ СОШ № 22 города Тюмени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Izvina.O@yandex.ru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 8 И 9 проверяют сходные знания и умения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☑ эпоху (войну, век, иногда - год), события, которой отражены на карте - схеме;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☑ правителя (исторического деятеля), с которым связаны события, обозначенные на схеме;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☑ географические объекты (города, реки и т.п.), отмеченные на карте. Причем важно знать их исторические названия - они менялись, и иногда неоднократно.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Укажите век, когда установились границы России, обозначенные на схеме. Ответ запишите словом.</a:t>
            </a: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Укажите название города, обозначенного на схеме цифрой "1".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семнадцатый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📖 Есть очень простой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лайфхак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определить границы России, относящиеся к XVII веку. Если вы видите, что Россия лишена выхода к Балтийскому морю (как здесь на схеме), то это точно границы, относящиеся к XVII веку. Уже в начале XVIII века в ходе Северной войны (1700 - 1721) Россия снова вернула себе выход к Балтийскому морю.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Тула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📖 Возле Тулы в XVII веке были построены крупные металлургические заводы.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scale_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Заполните пропуск в предложении: "Линия фронта, обозначенная в легенде схемы цифрой "5", образовалась в тысяча девятьсот ... году". Ответ запишите словом (сочетанием слов).</a:t>
            </a: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Укажите название города, обозначенного на схеме цифрой "2".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сороктретьем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❕ Обратите внимание, что на бланке ответов № 1 ответ записывается без пробелов.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📖 Запомните эту линию фронта под цифрой 5 с характерным Курским выступом - она сформировалась в начале 1943 года. А вот с линии фронта, обозначенной в легенде цифрой 4, начался коренной перелом в Великой Отечественной войне. Дату начала коренного перелома важно знать с точностью до дня - 19 ноября 1942 года.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Белгород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📖 Орел и Белгород тесно связаны с Курской битвой. Орел располагается севернее Курска (можно запомнить так: "Орел - это птица, которая летает высоко", т.е. "выше" Курска), а Белгород - южнее Курска. Оба города были освобождены в один день 5 августа 1943 года - в честь этого был дан первый в период Великой Отечественной войны праздничный салют.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Задание 10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потребует  найти нужный объект на схеме по текстовому описанию. В этом задании проверяется умение внимательно анализировать схему.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User\Desktop\scale_120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6438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Прочтите текст о событиях, отражённых на схеме, и, используя схему, укажите название места сражения, которое пропущено в этом тексте.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«22 апреля 1648 года войско Богдана Хмельницкого вместе с присоединившейся к нему крымско-татарской ордой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Тугай-бея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начало свой поход, выдвинувшись из Сечи в пределы Речи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Навстречу крымско-казацкому войску двинулся сын Николая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Потоцкого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— Стефан со своим отрядом. Армия Стефана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Потоцкого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проходила вглубь степи и не встречала сопротивление. 6 мая 1648 года Хмельницкий напал на неё всем своим войском и наголову разбил польское войско под _______. Битва под _________ стала первым существенным достижением восстания. После победы войско Хмельницкого направилось на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Корсунь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однако поляки опередили повстанцев, напали на город, разграбили его, вырезали часть населения».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ываиыаиыа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0" cy="4895850"/>
          </a:xfrm>
          <a:prstGeom prst="rect">
            <a:avLst/>
          </a:prstGeom>
          <a:noFill/>
        </p:spPr>
      </p:pic>
      <p:pic>
        <p:nvPicPr>
          <p:cNvPr id="5" name="Picture 4" descr="C:\Users\User\Desktop\ЕГЭ.-История.-Картографический-практикум-тетрадь-тренаж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500306"/>
            <a:ext cx="3000396" cy="4357694"/>
          </a:xfrm>
          <a:prstGeom prst="rect">
            <a:avLst/>
          </a:prstGeom>
          <a:noFill/>
        </p:spPr>
      </p:pic>
      <p:pic>
        <p:nvPicPr>
          <p:cNvPr id="6" name="Picture 3" descr="C:\Users\User\Desktop\Артасов ЕГЭ-2019 работа с картами трудные задания истор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0"/>
            <a:ext cx="2786050" cy="3500438"/>
          </a:xfrm>
          <a:prstGeom prst="rect">
            <a:avLst/>
          </a:prstGeom>
          <a:noFill/>
        </p:spPr>
      </p:pic>
      <p:pic>
        <p:nvPicPr>
          <p:cNvPr id="7" name="Picture 5" descr="C:\Users\User\Desktop\60053900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429000"/>
            <a:ext cx="2446343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ответить на это задание, давайте поищем в самом тексте "зацепки". Их можно выделить несколько: 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войско Богдана Хмельницкого следовало из Сечи (т.е. Запорожской Сечи);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сражение, о котором идет речь, произошло в 1648 году;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далее войска, как говорится в тексте, пошли 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Корсунь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Соединив все эти три момента, мы легко найдем правильный ответ: речь идет о сражении при Желтых Водах.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бланк ответов № 1 запишем: 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ЖелтыеВоды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11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задании дается 6 высказываний по схеме. Из них нужно выбрать верные.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❕ Обратите внимание: раньше в заданиях говорилось о том, что из 6 суждений 3 являются верными. В ЕГЭ-2022 количество правильных суждений не оговаривается! Количество правильных ответов может быть от 2 до 5.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11 - одно из самых сложных заданий в 1 части. Обратите внимание, что  могут спросить не только о событиях, непосредственно проиллюстрированных на схеме. Могут проверить  знания и по другой эпохе, если они связаны с указанным на карте географическим объектом.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User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5008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суждения, относящиеся к событиям, обозначенным на схеме, являются верными? Запишите в таблицу цифры, под которыми они указаны.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Город, обозначенный на схеме цифрой 2, был оккупирован немцами в сентябре 1941 года.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Сегодня город, обозначенный цифрой 3, принадлежит России.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На карте отмечены события, которые произошли в 1943 году.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Город, обозначенный на схеме цифрой 1, был освобожден в том же году, когда произошли отраженные на схеме события.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В период событий, обозначенных на схеме, происходила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Висло-Одерская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наступательная операция советских войск.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Освобождение города, обозначенного цифрой 5, было связано с операцией "Румянцев".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карте отражены события Великой Отечественной войны, но не полностью, а только в течение одного года.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не 1941 и 1942 год, т.к. в это время Красная Армия преимущественно оборонялась, а здесь она повсеместно наступает.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и не 1943 год, т.к. в том году завершилась Сталинградская битва, происходили Курская битва и Битва за Днепр, никак не отраженные на схеме.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и не 1945 год, т.к. в 1945 году война не продолжалась целый год, а здесь показана линия фронта на 31 декабря.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Итак, события на схеме относятся к 1944 году.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Город, обозначенный на схеме цифрой 2, был оккупирован немцами в сентябре 1941 года. Это неверно. Цифрой 2 отмечен Минск. Минск был оккупирован еще в первые дни войны - 28 июня 1941 года.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Сегодня город, обозначенный цифрой 3, принадлежит России. Это верно. Вспоминаем, что это за город. В то время это был Кенигсберг, а сегодня это Калининград, и он действительно принадлежит России.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На карте отмечены события, которые произошли в 1943 году. Это неверно. Как мы уже выяснили, на схеме отражены события 1944 года.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Город, обозначенный на схеме цифрой 1, был освобожден в том же году, когда произошли отраженные на схеме события. Это верно. Что это за город? Это Севастополь. Как мы уже выяснили, события на карте относятся к 1944 году. Крым и Севастополь действительно были освобождены в 1944 году.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В период событий, обозначенных на схеме, происходила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Висло-Одерская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наступательная операция советских войск. Это неверно. Достаточно найти на карте реки Висла и Одер, чтобы понять, что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Висло-Одерская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операция происходила уже позже. Действительно, эта операция произошла в январе - начале февраля 1945 года.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Освобождение города, обозначенного цифрой 5, было связано с операцией "Румянцев". Это неверно. Прежде всего, вспоминаем, что город, обозначенный цифрой 5, - это Киев. Далее вспоминаем, что операция "Румянцев" - это кодовое название, относящееся к Курской битве. В операции "Румянцев" были освобождены Белгород и Харьков, но не Киев.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Правильный ответ: 24.</a:t>
            </a: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14708969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Укажите название войны, события которой обозначены на карте.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Напишите название города, обозначенного на карте цифрой 4.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Прочтите текст о событиях, отражённых на схеме, и, используя схему, укажите название города, которое пропущено в этом тексте.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«Договор между Россией и Швецией, завершивший Северную войну 1700-1721 годов, был подписан в городе ____________ (Финляндия). Русскую делегацию возглавляли Я. В. Брюс и А. И. Остерман, шведскую -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Лилиенщтедт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Штремфельдт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Какие суждения, относящиеся к событиям, обозначенным на карте, являются верными?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Первой крупной морской победой российского флота в данной войне стала битва у острова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Гренгам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Россия получила территорию Лифляндии,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Эстляндии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Ингерманландии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Данная война закончилась заключением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Ништадтского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мира.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Начальный этап войны неудачно складывался для России.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Первой крупной победой русской армии стало сражение под Нарвой.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Союзником России в данной войне выступила Англия.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Северная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Нарва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Ништадтский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11. 234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Работа с исторической картой – одна из важнейших составляющих процесса изучения истории. Она позволяет сформировать у обучающихся пространственное мышление, представления о локализации исторических событий.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User\Desktop\147046438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657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Напишите название битвы, обозначенной на схеме цифрой «2».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Напишите имя князя, при котором государство, обозначенное на схеме, достигло своего наивысшего могущества и расширилось до показанных границ.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Прочтите текст о событиях, отражённых на схеме, и, используя схему, укажите название города, которое дважды пропущено в этом тексте.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«Тевтонцы  решили, что перед ними находится вся польско-литовская армия, но неожиданно они встретили перед собой  полки у города ___________, стоявшие в центре союзного войска. __________ отчаянно оборонялся, не позволяя немецким рыцарям обойти свои позиции. На выручку русским полкам пришло несколько литовских отрядов. Вместе им удалось сдержать атаку тевтонцев, что переломило весь дальнейший ход битвы.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 Какие суждения, относящиеся к событиям, обозначенным на схеме, являются верными?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Запишите в таблицу цифры, которыми они обозначены.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1)Одной из причин, приведших к созданию государства, обозначенного на схеме, была необходимость объединения земель для борьбы за освобождение от власти Золотой Орды.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Обозначенное на схеме государство в XVI веке попало в зависимость от королевства, отмеченного на схеме цифрой «3».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На территории  обозначенного на схеме государства начали формироваться белорусская и украинская народности.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4) В битве, обозначенной на схеме цифрой «2», прославились своей храбростью воины из Тверской земли.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5) Большинство русских княжеств, вошедших в состав обозначенного на схеме государства, было захвачено после долгой войны.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6) В XIV веке на территории обозначенного на схеме государства стало распространяться католичество, вытесняя язычество и православие.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Грюнвальдская</a:t>
            </a:r>
            <a:endParaRPr lang="ru-RU" sz="4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4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Витовт</a:t>
            </a:r>
            <a:endParaRPr lang="ru-RU" sz="4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Смоленск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11. 236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User\Desktop\get_file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429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Напишите имя российского императора, к годам правления которого относится данная война. Имя указывается с порядковым номером правителя (например, Александр Первый), или с официальным прозванием (например, Александр Благословенный)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Напишите название города, который обозначен на карте цифрой «1».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Прочтите текст о событиях, отражённых на схеме, и, используя схему, укажите название города, которое пропущено в этом тексте.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 «В турецкой обороне в Балканских горах образовалась широкая брешь, через которую открывался прямой и удобный путь к столице Османской империи, которая к тому же лишилась в ___________ одной из лучших своих армий. Теперь две оставшиеся у неё армии Сулеймана-паши и Восточно-Дунайская, блокированная русским 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Рущукским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отрядом, были надёжно изолированы друг от друга».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суждения, относящиеся к событиям, обозначенным на схеме, являются верными?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Запишите в таблицу цифры, которыми они обозначены.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Результатом войны стало приобретение независимости Грецией.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Во время войны особо отличился русский полководец М. Д. Скобелев.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Война получила название Крымской.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4) Союзником России в этой войне была Великобритания.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5) Противником России в этой войне была Османская империя.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6) По условиям мирного договора, заключённого по итогам этой войны, Сербия получила независимость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АлександрВторой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ИЛИ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АлександрОсвободитель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Константинополь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Шейново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11. 256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hist-ege.sdamgia.ru/get_file?id=832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Назовите монарха (имя и порядковый номер словами, например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ИванТретий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в чьё правление шла война, события которой обозначены на данной схеме.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Назовите фамилию государственного деятеля, получившего почётный титул за присоединение и освоение территорий, обозначенных на схеме цифрой «2».</a:t>
            </a:r>
          </a:p>
          <a:p>
            <a:pPr lvl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 Прочтите текст о событиях, отражённых на схеме, и, используя схему, укажите название города, которое пропущено в этом тексте.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«В июне 1773 г. войска Румянцева перешли Дунай и осадили крепость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Силистрия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Силистра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но из-за недостатка сил были вскоре вынуждены отойти обратно. Безрезультатно окончились также попытки активных действий русских за Дунаем в сентябре–октябре против крепостей ___________ и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Шумлы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алгоритмов работы с историческими картами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Найдите легенду карты.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Именно в легенде находится важнейшая информация. Можно определить исторический период, конкретное событие, границы государств.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Обращаем внимание на даты.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Даты укажут событие, если не помните событие, позволят определить век и более узкие рамки исторического процесса или явления. Даты есть практически на всех картах. Даже не зная, что это за дата она помогает определить век, а это уже сужает временные рамки.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Какие суждения, относящиеся к событиям, обозначенным на схеме, являются верными? Выберите три суждения из шести предложенных. Запишите в таблицу цифры, под которыми они указаны.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В результате этой войны Россия утратила заштрихованные на схеме территории.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Начало войны, события которой изображены на данной схеме, стало предлогом для прекращения деятельности Уложенной комиссии.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После завершения войны, события которой обозначены на данной схеме, Россия стала империей.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Мирный договор, завершивший войну, события которой обозначены на данной схеме, был подписан в городе, отмеченном цифрой «1».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Следствием войны, события которой изображены на данной схеме, стало получение Россией выхода к Чёрному морю.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Участниками событий данной войны были А. Орлов и П. Румянцев.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ЕкатеринаВторая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Потемкин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 Варны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256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hist-ege.sdamgia.ru/get_file?id=52532"/>
          <p:cNvPicPr>
            <a:picLocks noGrp="1"/>
          </p:cNvPicPr>
          <p:nvPr>
            <p:ph idx="1"/>
          </p:nvPr>
        </p:nvPicPr>
        <p:blipFill>
          <a:blip r:embed="rId2"/>
          <a:srcRect r="-16" b="5040"/>
          <a:stretch>
            <a:fillRect/>
          </a:stretch>
        </p:blipFill>
        <p:spPr bwMode="auto">
          <a:xfrm>
            <a:off x="642911" y="0"/>
            <a:ext cx="66437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Назовите российского монарха, в период правления которого произошли события, обозначенные на схеме стрелками.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Укажите название государства, в состав которого в результате военных действий, обозначенных на схеме стрелками, вошла территория, обозначенная в легенде схемы цифрой «3».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Прочтите текст о событиях, отражённых на схеме, и, используя схему, укажите название города, которое пропущено в этом тексте.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   Русские войска были разбиты под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Венденом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21.10.1578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Сапегой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Русские потеряли Полоцк (1579), Сокол, Велиж,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Усвят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_____________. Польские и литовские отряды разоряли Смоленщину, Северскую землю, Рязанщину, юго-запад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Новгородчины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грабили русские земли вплоть до верховьев Волги. Произведённые ими опустошения напоминали худшие татарские набеги. Литовский воевода Филон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Кмита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Орши сжёг в западных русских землях 2000 сел и захватил огромный полон. Литовские магнаты Острожские и Вишневецкие с помощью лёгких конных отрядов разграбили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Черниговщину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Конница шляхтича Яна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Соломерецкого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разорила окрестности Ярославля.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суждения, относящиеся к схеме, являются верными? Запишите цифры, под которыми они указаны.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Цифрой «7» на схеме обозначен г.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Ништадт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В результате военных действий, которые отражены на схеме, Российское государство утратило территории, обозначенные в легенде схемы цифрой «2».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Цифрой «5» на схеме обозначен город, взятый после длительной осады войсками, направления действий которых обозначены в легенде схемы цифрой «1».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На схеме обозначен город, являвшийся центром формирования Второго земского ополчения в период Смуты.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В ходе боевых действий, отражённых на схеме, русскими войсками был взят город, обозначенный на схеме цифрой «6».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 На схеме указано государственное образование, прекратившее своё существование в результате обозначенных на схеме событий.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ИванГрозный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ИванЧетвертый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Швеция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ВеликиеЛуки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11. 256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https://runivers.ru/lib/book3028/9485/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атлас по русской и военной истории 1946 года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Обратите внимание на города и названия государств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Возьмем для примера карты, где обозначен Петербург. Петроград с 1914 по 1934. Ленинград с 1924 по 1991 год. С начала основания в 1703 году – Санкт-Петербург. В купе с надписью «Российская империя», становится понятно, что это не 90-е годы ХХ века, когда город снова переименован в Санкт-Петербург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карте указана Австро-Венгрия. События произошли в годы существования этого государства 1867-1918 годы.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Указана Византия. Событие на карте произошли до 1453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года.Видим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что временные  рамки процессов и явлений на карте значительно сужаются.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карте есть город Козельск. Событие татаро-монгольского нашествия.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Не упускайте деталей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указанный город, страна, стрелка, географический объект помечены на карте не просто так. Детали отличают одну карту  от другой, а, следовательно, детали помогут правильно определить событие и дать правильный ответ.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Любые стрелки отображают военные походы, военные действия, движение путешественников. Населенные пункты, даже самые маленькие помогают локализировать местность. Тот же Козельск. Маленький городок, но в истории все помнят знаменитую оборону маленького городка в период монгольского нашествия. Вспоминаем географию и просто учимся работать с картой. И запомните, на карте нет ничего лишнего.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Обращаем внимание на мелочи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Обычно именно мелочи помогают идентифицировать событие. К примеру, восстания, революции. К примеру, определили, что это точно революция, а их было три. Но такая мелочь, как написание города на карте, поможет определиться. Видим Санкт-Петербург и понимаем, что это события революции 1905-1907 годов.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Также с народными восстаниями Емельяна Пугачева, Степана Разина, Ивана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Болотникова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Все они похожи, происходили примерно на одних и тех же территориях. Разделяют их столетие, но есть одна мелочь. На карте, где показано восстание Емельяна Пугачева будет обозначен Екатеринбург.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Основан город на Урале в 1723 году. И восстание Ивана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Болотникова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и восстание под предводительством Степана Разина произошли до основания Екатеринбурга. Вот такая мелочь-подсказка, поможет определить историческое событие. Екатеринбург отметили специально для ориентации.</a:t>
            </a: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Ключевые города и другие топонимы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своеобразные вехи, от которых можно отталкиваться.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периода Древнерусского государства -Новгород, Киев, Чернигов.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Монголо-татарское нашествие – Рязань, Владимир, Козельск, Киев.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Смутное время – Москва, Смоленск.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Период Великой Отечественной войны - Севастополь, Сталинград, Москва, Курск.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Реки и озера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Это отличные ориентиры локализации местности. Река Калка – первая битва русских князей с монгольскими войсками. Река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Непрядва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Куликовская битва.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Важные торговые пути: реки Днепр и Волга.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Важные ориентиры: Черное и Балтийское море, Каспийское море.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Полезные слова-маркеры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Словами-маркерами при анализе схемы могут служить имена людей, названия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географических объектов и историзмов: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фамилии полководцев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личность военачальника всегда играет роль, поэтому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имени легко определить если не событие, то хотя бы период (например,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Мамай - Куликовская битва);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историзмы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это слова, относящиеся к определенной вехе истории и не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употребляющиеся в современном русском языке, а потому по ним можно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понять, к какому периоду относится событие (например, опричнина - Иван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Грозный);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названия стран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отдельно стоит обратить внимание на наименование стран,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обозначенных на схеме, так как многие из них менялись, это поможет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временные рамки карты ЕГЭ (история Владимиро-Суздальского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Московского княжества относится, вероятнее всего, к периоду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раздробленности).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2086</Words>
  <PresentationFormat>Экран (4:3)</PresentationFormat>
  <Paragraphs>187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Разбор 8 - 11 заданий ЕГЭ-2022 по истории </vt:lpstr>
      <vt:lpstr>Слайд 2</vt:lpstr>
      <vt:lpstr>Слайд 3</vt:lpstr>
      <vt:lpstr>7 алгоритмов работы с историческими картами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Дополнительные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Разбор 8 - 11 заданий ЕГЭ-2022 по истории </dc:title>
  <dc:creator>Пользователь</dc:creator>
  <cp:lastModifiedBy>Пользователь</cp:lastModifiedBy>
  <cp:revision>44</cp:revision>
  <dcterms:created xsi:type="dcterms:W3CDTF">2022-02-15T05:11:24Z</dcterms:created>
  <dcterms:modified xsi:type="dcterms:W3CDTF">2022-02-16T12:55:07Z</dcterms:modified>
</cp:coreProperties>
</file>